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7D5A2D-9890-4C5E-B877-90B699C2CF96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CFD3A1-EDC5-4039-BF91-E3F97A6C08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99592" y="116632"/>
            <a:ext cx="778720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buNone/>
            </a:pP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Staff will support children through the teaching sequence – based on a quality text, linked to the rest of the </a:t>
            </a: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curriculum.</a:t>
            </a:r>
            <a:r>
              <a:rPr kumimoji="0" lang="en-GB" altLang="en-US" sz="2000" b="0" i="1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 </a:t>
            </a:r>
            <a:endParaRPr kumimoji="0" lang="en-GB" altLang="en-US" sz="20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0" lvl="0" indent="0" eaLnBrk="1" hangingPunct="1">
              <a:buNone/>
            </a:pPr>
            <a:endParaRPr kumimoji="0" lang="en-US" alt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/>
            </a:endParaRPr>
          </a:p>
          <a:p>
            <a:pPr marL="0" lvl="0" indent="0" eaLnBrk="1" hangingPunct="1">
              <a:buNone/>
            </a:pPr>
            <a:endParaRPr lang="en-US" altLang="en-US" sz="2400" i="1" kern="0" dirty="0">
              <a:solidFill>
                <a:srgbClr val="00B0F0"/>
              </a:solidFill>
              <a:latin typeface="Arial"/>
            </a:endParaRPr>
          </a:p>
          <a:p>
            <a:pPr marL="0" lvl="0" indent="0" eaLnBrk="1" hangingPunct="1">
              <a:buNone/>
            </a:pPr>
            <a:endParaRPr kumimoji="0" lang="en-US" alt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Awe and 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Wonder</a:t>
            </a:r>
            <a:endParaRPr kumimoji="0" lang="en-US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Read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Analysis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Write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</a:rPr>
              <a:t>Review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kern="0" dirty="0" smtClean="0">
                <a:solidFill>
                  <a:srgbClr val="00B0F0"/>
                </a:solidFill>
                <a:latin typeface="Arial"/>
              </a:rPr>
              <a:t>Re-draft </a:t>
            </a:r>
            <a:endParaRPr kumimoji="0" lang="en-US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360363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801947"/>
            <a:ext cx="1584176" cy="584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3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Verdana</vt:lpstr>
      <vt:lpstr>Wingdings 2</vt:lpstr>
      <vt:lpstr>Wingdings 3</vt:lpstr>
      <vt:lpstr>Concourse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Rebecca Mitchell</cp:lastModifiedBy>
  <cp:revision>8</cp:revision>
  <dcterms:created xsi:type="dcterms:W3CDTF">2015-09-22T07:19:21Z</dcterms:created>
  <dcterms:modified xsi:type="dcterms:W3CDTF">2023-01-15T11:09:27Z</dcterms:modified>
</cp:coreProperties>
</file>