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256" r:id="rId2"/>
    <p:sldId id="258" r:id="rId3"/>
    <p:sldId id="261" r:id="rId4"/>
    <p:sldId id="263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D0799-3C84-4741-8E62-2232E76772A8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0A434-AB51-40A6-B8A7-EA8C962B2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2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A434-AB51-40A6-B8A7-EA8C962B26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4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2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82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30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99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311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53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750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79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1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4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1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3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26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A253-AECE-4676-B41D-46747EF904F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0EB718-2B8E-4C03-912F-66214C344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St Joseph’s School council and Eco team.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Would you like to get involved?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128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5445224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803" y="260648"/>
            <a:ext cx="6982544" cy="1298575"/>
          </a:xfrm>
        </p:spPr>
        <p:txBody>
          <a:bodyPr>
            <a:normAutofit/>
          </a:bodyPr>
          <a:lstStyle/>
          <a:p>
            <a:r>
              <a:rPr lang="en-GB" sz="3500" dirty="0" smtClean="0">
                <a:solidFill>
                  <a:srgbClr val="002060"/>
                </a:solidFill>
              </a:rPr>
              <a:t>St Joseph’s School council and Eco team.</a:t>
            </a:r>
            <a:endParaRPr lang="en-GB" sz="35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7344816" cy="36004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What is a School council?</a:t>
            </a:r>
          </a:p>
          <a:p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A school council is </a:t>
            </a:r>
            <a:r>
              <a:rPr lang="en-GB" dirty="0" smtClean="0">
                <a:solidFill>
                  <a:srgbClr val="202124"/>
                </a:solidFill>
                <a:latin typeface="arial" panose="020B0604020202020204" pitchFamily="34" charset="0"/>
              </a:rPr>
              <a:t>group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of pupils </a:t>
            </a:r>
            <a:r>
              <a:rPr lang="en-GB" dirty="0" smtClean="0">
                <a:solidFill>
                  <a:srgbClr val="202124"/>
                </a:solidFill>
                <a:latin typeface="arial" panose="020B0604020202020204" pitchFamily="34" charset="0"/>
              </a:rPr>
              <a:t>who represent their peers 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and their views.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202124"/>
                </a:solidFill>
                <a:latin typeface="arial" panose="020B0604020202020204" pitchFamily="34" charset="0"/>
              </a:rPr>
              <a:t>They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 act as representatives of their classmates in discussing school issues with </a:t>
            </a:r>
            <a:r>
              <a:rPr lang="en-GB" dirty="0" smtClean="0">
                <a:solidFill>
                  <a:srgbClr val="202124"/>
                </a:solidFill>
                <a:latin typeface="arial" panose="020B0604020202020204" pitchFamily="34" charset="0"/>
              </a:rPr>
              <a:t>staff</a:t>
            </a: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.</a:t>
            </a:r>
            <a:endParaRPr lang="en-GB" dirty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What is an Eco team?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A team of dedicated people who come up with ideas to help improve our school and local environment.</a:t>
            </a:r>
          </a:p>
          <a:p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There will be </a:t>
            </a:r>
            <a:r>
              <a:rPr lang="en-GB" b="1" dirty="0" smtClean="0">
                <a:solidFill>
                  <a:srgbClr val="002060"/>
                </a:solidFill>
              </a:rPr>
              <a:t>one member of School Council </a:t>
            </a:r>
            <a:r>
              <a:rPr lang="en-GB" dirty="0" smtClean="0">
                <a:solidFill>
                  <a:srgbClr val="002060"/>
                </a:solidFill>
              </a:rPr>
              <a:t>and </a:t>
            </a:r>
            <a:r>
              <a:rPr lang="en-GB" b="1" dirty="0" smtClean="0">
                <a:solidFill>
                  <a:srgbClr val="002060"/>
                </a:solidFill>
              </a:rPr>
              <a:t>one member of the Eco team </a:t>
            </a:r>
            <a:r>
              <a:rPr lang="en-GB" dirty="0" smtClean="0">
                <a:solidFill>
                  <a:srgbClr val="002060"/>
                </a:solidFill>
              </a:rPr>
              <a:t>selected from each class. 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128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5079" y="6021288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59" y="2204864"/>
            <a:ext cx="8065615" cy="4176464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060"/>
                </a:solidFill>
              </a:rPr>
              <a:t>School Council/Eco team </a:t>
            </a:r>
            <a:r>
              <a:rPr lang="en-GB" dirty="0" smtClean="0">
                <a:solidFill>
                  <a:srgbClr val="002060"/>
                </a:solidFill>
              </a:rPr>
              <a:t>need to be committed as this role involves: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Weekly meetings after school to share ideas for school improvement and to discuss any issues regarding the school environment.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Using some break and lunch times to put their ideas in place.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128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70803" y="260648"/>
            <a:ext cx="6982544" cy="1298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500" dirty="0" smtClean="0">
                <a:solidFill>
                  <a:srgbClr val="002060"/>
                </a:solidFill>
              </a:rPr>
              <a:t>St Joseph’s School council and Eco team.</a:t>
            </a:r>
            <a:endParaRPr lang="en-GB" sz="35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344" y="6309320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80355" y="5301208"/>
            <a:ext cx="8065615" cy="41764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 smtClean="0">
                <a:solidFill>
                  <a:srgbClr val="002060"/>
                </a:solidFill>
              </a:rPr>
              <a:t>If you do not want to give up any of your free time over the whole school year then please do not apply. This is a big commitment.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59" y="2204864"/>
            <a:ext cx="8065615" cy="4176464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2060"/>
                </a:solidFill>
              </a:rPr>
              <a:t>School Council </a:t>
            </a:r>
            <a:r>
              <a:rPr lang="en-GB" dirty="0" smtClean="0">
                <a:solidFill>
                  <a:srgbClr val="002060"/>
                </a:solidFill>
              </a:rPr>
              <a:t>need to be: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Honest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Caring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Responsible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Reliable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Motivated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Excellent role models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Approachable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Good listener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128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70803" y="260648"/>
            <a:ext cx="6982544" cy="1298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500" dirty="0" smtClean="0">
                <a:solidFill>
                  <a:srgbClr val="002060"/>
                </a:solidFill>
              </a:rPr>
              <a:t>St Joseph’s Council and Eco team.</a:t>
            </a:r>
            <a:endParaRPr lang="en-GB" sz="35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066" y="5877272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4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59" y="2204864"/>
            <a:ext cx="8065615" cy="4176464"/>
          </a:xfrm>
        </p:spPr>
        <p:txBody>
          <a:bodyPr/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Bishop John has written to all parishes and schools </a:t>
            </a:r>
            <a:r>
              <a:rPr lang="en-GB" dirty="0" smtClean="0">
                <a:solidFill>
                  <a:schemeClr val="tx1"/>
                </a:solidFill>
              </a:rPr>
              <a:t>to </a:t>
            </a:r>
            <a:r>
              <a:rPr lang="en-GB" dirty="0">
                <a:solidFill>
                  <a:schemeClr val="tx1"/>
                </a:solidFill>
              </a:rPr>
              <a:t>challenge us all to take action on Climate Change and to start to Think Global, Act Local.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b="1" i="1" dirty="0" smtClean="0">
                <a:solidFill>
                  <a:schemeClr val="tx1"/>
                </a:solidFill>
              </a:rPr>
              <a:t>“A </a:t>
            </a:r>
            <a:r>
              <a:rPr lang="en-GB" b="1" i="1" dirty="0">
                <a:solidFill>
                  <a:schemeClr val="tx1"/>
                </a:solidFill>
              </a:rPr>
              <a:t>great deal of difference can be made through a number of small actions in our personal lives</a:t>
            </a:r>
            <a:r>
              <a:rPr lang="en-GB" b="1" i="1" dirty="0" smtClean="0">
                <a:solidFill>
                  <a:schemeClr val="tx1"/>
                </a:solidFill>
              </a:rPr>
              <a:t>.” – Bishop John.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Think about why you would be a good member of the school council or eco team.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Have you got any good ideas for improving the environment of our school which will have a positive effect on our common home?</a:t>
            </a:r>
          </a:p>
          <a:p>
            <a:pPr algn="l"/>
            <a:endParaRPr lang="en-GB" dirty="0" smtClean="0">
              <a:solidFill>
                <a:srgbClr val="002060"/>
              </a:solidFill>
            </a:endParaRPr>
          </a:p>
          <a:p>
            <a:pPr algn="l"/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128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70803" y="260648"/>
            <a:ext cx="6982544" cy="1298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500" dirty="0" smtClean="0">
                <a:solidFill>
                  <a:srgbClr val="002060"/>
                </a:solidFill>
              </a:rPr>
              <a:t>St Joseph’s Council and Eco team.</a:t>
            </a:r>
            <a:endParaRPr lang="en-GB" sz="35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5" y="6093296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671228"/>
            <a:ext cx="8424935" cy="4782108"/>
          </a:xfrm>
        </p:spPr>
        <p:txBody>
          <a:bodyPr>
            <a:normAutofit/>
          </a:bodyPr>
          <a:lstStyle/>
          <a:p>
            <a:pPr algn="l"/>
            <a:r>
              <a:rPr lang="en-GB" sz="2700" b="1" dirty="0" smtClean="0">
                <a:solidFill>
                  <a:srgbClr val="002060"/>
                </a:solidFill>
              </a:rPr>
              <a:t>If you think that you can step up to this challenge please write a letter to Miss Clews/ Mr Parsonage explaining why you would be a good member of the school council or a good member of the eco team. </a:t>
            </a:r>
          </a:p>
          <a:p>
            <a:pPr algn="l"/>
            <a:r>
              <a:rPr lang="en-GB" sz="2700" b="1" dirty="0" smtClean="0">
                <a:solidFill>
                  <a:srgbClr val="002060"/>
                </a:solidFill>
              </a:rPr>
              <a:t>Letters to be handed in by Friday </a:t>
            </a:r>
            <a:r>
              <a:rPr lang="en-GB" sz="2700" b="1" dirty="0" smtClean="0">
                <a:solidFill>
                  <a:srgbClr val="002060"/>
                </a:solidFill>
              </a:rPr>
              <a:t>22</a:t>
            </a:r>
            <a:r>
              <a:rPr lang="en-GB" sz="2700" b="1" baseline="30000" dirty="0" smtClean="0">
                <a:solidFill>
                  <a:srgbClr val="002060"/>
                </a:solidFill>
              </a:rPr>
              <a:t>nd</a:t>
            </a:r>
            <a:r>
              <a:rPr lang="en-GB" sz="2700" b="1" dirty="0" smtClean="0">
                <a:solidFill>
                  <a:srgbClr val="002060"/>
                </a:solidFill>
              </a:rPr>
              <a:t> September</a:t>
            </a:r>
            <a:r>
              <a:rPr lang="en-GB" sz="2700" b="1" dirty="0" smtClean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en-GB" sz="2500" dirty="0" smtClean="0">
                <a:solidFill>
                  <a:srgbClr val="002060"/>
                </a:solidFill>
              </a:rPr>
              <a:t>Any questions please ask Mr Parsonage or Miss Clews!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52847" cy="140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70803" y="260648"/>
            <a:ext cx="6982544" cy="1298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500" dirty="0" smtClean="0">
                <a:solidFill>
                  <a:srgbClr val="002060"/>
                </a:solidFill>
              </a:rPr>
              <a:t>St Joseph’s School Council and Eco team. </a:t>
            </a:r>
            <a:endParaRPr lang="en-GB" sz="35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6082117"/>
            <a:ext cx="828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2">
                    <a:lumMod val="75000"/>
                  </a:schemeClr>
                </a:solidFill>
              </a:rPr>
              <a:t>Through love and service, with Jesus in our hearts and heads, we can achieve anything.</a:t>
            </a:r>
            <a:endParaRPr lang="en-GB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2607</TotalTime>
  <Words>492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</vt:lpstr>
      <vt:lpstr>Calibri</vt:lpstr>
      <vt:lpstr>Trebuchet MS</vt:lpstr>
      <vt:lpstr>Wingdings 3</vt:lpstr>
      <vt:lpstr>Facet</vt:lpstr>
      <vt:lpstr>St Joseph’s School council and Eco team.</vt:lpstr>
      <vt:lpstr>St Joseph’s School council and Eco team.</vt:lpstr>
      <vt:lpstr>PowerPoint Presentation</vt:lpstr>
      <vt:lpstr>PowerPoint Presentation</vt:lpstr>
      <vt:lpstr>PowerPoint Presentation</vt:lpstr>
      <vt:lpstr>PowerPoint Presentation</vt:lpstr>
    </vt:vector>
  </TitlesOfParts>
  <Company>RMBC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Joseph’s Chaplaincy Team</dc:title>
  <dc:creator>RMBC</dc:creator>
  <cp:lastModifiedBy>James Parsonage</cp:lastModifiedBy>
  <cp:revision>22</cp:revision>
  <dcterms:created xsi:type="dcterms:W3CDTF">2015-10-04T14:35:58Z</dcterms:created>
  <dcterms:modified xsi:type="dcterms:W3CDTF">2023-09-14T11:41:57Z</dcterms:modified>
</cp:coreProperties>
</file>