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2"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242796F1-1969-41F4-B35E-AC4982A23A00}"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13398099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2796F1-1969-41F4-B35E-AC4982A23A00}"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17133706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2796F1-1969-41F4-B35E-AC4982A23A00}"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31895723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242796F1-1969-41F4-B35E-AC4982A23A00}"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926550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2796F1-1969-41F4-B35E-AC4982A23A00}" type="datetimeFigureOut">
              <a:rPr lang="en-GB" smtClean="0"/>
              <a:t>24/11/2022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560093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242796F1-1969-41F4-B35E-AC4982A23A00}" type="datetimeFigureOut">
              <a:rPr lang="en-GB" smtClean="0"/>
              <a:t>24/11/2022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1577878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242796F1-1969-41F4-B35E-AC4982A23A00}" type="datetimeFigureOut">
              <a:rPr lang="en-GB" smtClean="0"/>
              <a:t>24/11/2022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3076872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242796F1-1969-41F4-B35E-AC4982A23A00}" type="datetimeFigureOut">
              <a:rPr lang="en-GB" smtClean="0"/>
              <a:t>24/11/2022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1960911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2796F1-1969-41F4-B35E-AC4982A23A00}" type="datetimeFigureOut">
              <a:rPr lang="en-GB" smtClean="0"/>
              <a:t>24/11/2022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2672943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796F1-1969-41F4-B35E-AC4982A23A00}" type="datetimeFigureOut">
              <a:rPr lang="en-GB" smtClean="0"/>
              <a:t>24/11/2022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13961746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2796F1-1969-41F4-B35E-AC4982A23A00}" type="datetimeFigureOut">
              <a:rPr lang="en-GB" smtClean="0"/>
              <a:t>24/11/2022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A10E41-4362-4A1B-A60D-E671112CC8EC}" type="slidenum">
              <a:rPr lang="en-GB" smtClean="0"/>
              <a:t>‹#›</a:t>
            </a:fld>
            <a:endParaRPr lang="en-GB"/>
          </a:p>
        </p:txBody>
      </p:sp>
    </p:spTree>
    <p:extLst>
      <p:ext uri="{BB962C8B-B14F-4D97-AF65-F5344CB8AC3E}">
        <p14:creationId xmlns:p14="http://schemas.microsoft.com/office/powerpoint/2010/main" val="905946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2796F1-1969-41F4-B35E-AC4982A23A00}" type="datetimeFigureOut">
              <a:rPr lang="en-GB" smtClean="0"/>
              <a:t>24/11/2022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A10E41-4362-4A1B-A60D-E671112CC8EC}" type="slidenum">
              <a:rPr lang="en-GB" smtClean="0"/>
              <a:t>‹#›</a:t>
            </a:fld>
            <a:endParaRPr lang="en-GB"/>
          </a:p>
        </p:txBody>
      </p:sp>
    </p:spTree>
    <p:extLst>
      <p:ext uri="{BB962C8B-B14F-4D97-AF65-F5344CB8AC3E}">
        <p14:creationId xmlns:p14="http://schemas.microsoft.com/office/powerpoint/2010/main" val="3349372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jpeg"/><Relationship Id="rId2" Type="http://schemas.openxmlformats.org/officeDocument/2006/relationships/hyperlink" Target="https://www.youtube.com/watch?v=fCPhqBQURps&amp;list=PLogouoksK9PhTID5fC1jCcBbZt-tJ1yCF" TargetMode="External"/><Relationship Id="rId1" Type="http://schemas.openxmlformats.org/officeDocument/2006/relationships/slideLayout" Target="../slideLayouts/slideLayout1.xml"/><Relationship Id="rId6" Type="http://schemas.openxmlformats.org/officeDocument/2006/relationships/hyperlink" Target="http://www.google.co.uk/url?sa=i&amp;rct=j&amp;q=&amp;esrc=s&amp;source=images&amp;cd=&amp;cad=rja&amp;uact=8&amp;ved=0CAcQjRxqFQoTCInr-KnHv8gCFQZVFAodBqkLQQ&amp;url=http://www.sharefaith.com/category/prayer-clipart.html&amp;bvm=bv.104819420,d.d24&amp;psig=AFQjCNFjt4ljWpgxeBpeSaPMcsQfA0hHJg&amp;ust=1444829443659769" TargetMode="External"/><Relationship Id="rId5" Type="http://schemas.openxmlformats.org/officeDocument/2006/relationships/image" Target="../media/image2.png"/><Relationship Id="rId4" Type="http://schemas.openxmlformats.org/officeDocument/2006/relationships/hyperlink" Target="http://www.google.co.uk/url?sa=i&amp;rct=j&amp;q=&amp;esrc=s&amp;source=images&amp;cd=&amp;cad=rja&amp;uact=8&amp;ved=0CAcQjRxqFQoTCO7Z2e_Gv8gCFYjHFAodoAUHvA&amp;url=http://www.clker.com/clipart-jesus-on-the-cross-silloette.html&amp;bvm=bv.104819420,d.d24&amp;psig=AFQjCNFxKMhI7LgG2CCmGvHFhSFpk-p0vQ&amp;ust=1444829336192920"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www.google.co.uk/url?sa=i&amp;rct=j&amp;q=&amp;esrc=s&amp;source=images&amp;cd=&amp;cad=rja&amp;uact=8&amp;ved=0CAcQjRxqFQoTCMzEzpD_0sgCFQbDFAodYqYDIg&amp;url=https://transformedinchrist.wordpress.com/tag/childrens-catechesis-2/&amp;bvm=bv.105454873,d.d24&amp;psig=AFQjCNG_CxmWQeRWN_NRoXN79NeuUxitaA&amp;ust=144549637138789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uk/url?sa=i&amp;rct=j&amp;q=&amp;esrc=s&amp;source=images&amp;cd=&amp;cad=rja&amp;uact=8&amp;ved=0CAcQjRxqFQoTCPvbqLn_0sgCFQW8FAod9UoKMg&amp;url=http://parish.rcdow.org.uk/chiswick/sacramental-prep/&amp;bvm=bv.105454873,d.d24&amp;psig=AFQjCNG_CxmWQeRWN_NRoXN79NeuUxitaA&amp;ust=1445496371387891"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http://www.google.co.uk/url?sa=i&amp;rct=j&amp;q=&amp;esrc=s&amp;source=images&amp;cd=&amp;cad=rja&amp;uact=8&amp;ved=0CAcQjRxqFQoTCP_7gI6H08gCFUe0FAodSggANg&amp;url=http://www.rpbooks.co.uk/products/12/1051/sacraments/i-belong-childrens-book&amp;bvm=bv.105454873,d.d24&amp;psig=AFQjCNFf8JbI8E219amhHzyqgoDdY9cN3g&amp;ust=1445499414424557"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www.google.co.uk/url?sa=i&amp;rct=j&amp;q=&amp;esrc=s&amp;source=images&amp;cd=&amp;cad=rja&amp;uact=8&amp;ved=0CAcQjRxqFQoTCJqlyqiH08gCFQXtFAodDVUIWQ&amp;url=http://teachinginkoreanuniversity.com/how-to-ask-questions/&amp;bvm=bv.105454873,d.d24&amp;psig=AFQjCNFtaFTzaU5K42XZGejAVITsBN86vA&amp;ust=144549946796119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548680"/>
            <a:ext cx="7772400" cy="1470025"/>
          </a:xfrm>
        </p:spPr>
        <p:txBody>
          <a:bodyPr>
            <a:normAutofit fontScale="90000"/>
          </a:bodyPr>
          <a:lstStyle/>
          <a:p>
            <a:r>
              <a:rPr lang="en-GB" dirty="0" smtClean="0">
                <a:latin typeface="Comic Sans MS" panose="030F0702030302020204" pitchFamily="66" charset="0"/>
              </a:rPr>
              <a:t>Welcome to Our Lady and St Joseph’s Sacramental Programme Meeting</a:t>
            </a:r>
            <a:endParaRPr lang="en-GB" dirty="0">
              <a:latin typeface="Comic Sans MS" panose="030F0702030302020204" pitchFamily="66" charset="0"/>
            </a:endParaRPr>
          </a:p>
        </p:txBody>
      </p:sp>
      <p:sp>
        <p:nvSpPr>
          <p:cNvPr id="3" name="Subtitle 2"/>
          <p:cNvSpPr>
            <a:spLocks noGrp="1"/>
          </p:cNvSpPr>
          <p:nvPr>
            <p:ph type="subTitle" idx="1"/>
          </p:nvPr>
        </p:nvSpPr>
        <p:spPr>
          <a:xfrm>
            <a:off x="1449908" y="5805263"/>
            <a:ext cx="6400800" cy="769139"/>
          </a:xfrm>
        </p:spPr>
        <p:txBody>
          <a:bodyPr>
            <a:normAutofit fontScale="77500" lnSpcReduction="20000"/>
          </a:bodyPr>
          <a:lstStyle/>
          <a:p>
            <a:r>
              <a:rPr lang="en-GB" dirty="0">
                <a:hlinkClick r:id="rId2"/>
              </a:rPr>
              <a:t>https://</a:t>
            </a:r>
            <a:r>
              <a:rPr lang="en-GB" dirty="0" smtClean="0">
                <a:hlinkClick r:id="rId2"/>
              </a:rPr>
              <a:t>www.youtube.com/watch?v=fCPhqBQURps&amp;list=PLogouoksK9PhTID5fC1jCcBbZt-tJ1yCF</a:t>
            </a:r>
            <a:endParaRPr lang="en-GB" dirty="0" smtClean="0"/>
          </a:p>
          <a:p>
            <a:endParaRPr lang="en-GB" dirty="0"/>
          </a:p>
        </p:txBody>
      </p:sp>
      <p:pic>
        <p:nvPicPr>
          <p:cNvPr id="4" name="Picture 3"/>
          <p:cNvPicPr/>
          <p:nvPr/>
        </p:nvPicPr>
        <p:blipFill>
          <a:blip r:embed="rId3">
            <a:extLst>
              <a:ext uri="{28A0092B-C50C-407E-A947-70E740481C1C}">
                <a14:useLocalDpi xmlns:a14="http://schemas.microsoft.com/office/drawing/2010/main" val="0"/>
              </a:ext>
            </a:extLst>
          </a:blip>
          <a:srcRect/>
          <a:stretch>
            <a:fillRect/>
          </a:stretch>
        </p:blipFill>
        <p:spPr bwMode="auto">
          <a:xfrm>
            <a:off x="6876256" y="3289631"/>
            <a:ext cx="1656184" cy="2160240"/>
          </a:xfrm>
          <a:prstGeom prst="rect">
            <a:avLst/>
          </a:prstGeom>
          <a:noFill/>
        </p:spPr>
      </p:pic>
      <p:pic>
        <p:nvPicPr>
          <p:cNvPr id="1026" name="Picture 2" descr="http://www.clker.com/cliparts/v/B/k/1/X/t/jesus-on-the-cross-silloette-md.png">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635896" y="2976339"/>
            <a:ext cx="2028825" cy="2828925"/>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images.sharefaith.com/images/3/1196981155341_36/img_mouseover3.jpg">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5536" y="3717032"/>
            <a:ext cx="2831798" cy="17370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866269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
            </a:r>
            <a:br>
              <a:rPr lang="en-GB" dirty="0" smtClean="0"/>
            </a:br>
            <a:r>
              <a:rPr lang="en-GB" sz="3100" dirty="0" smtClean="0">
                <a:latin typeface="Comic Sans MS" panose="030F0702030302020204" pitchFamily="66" charset="0"/>
              </a:rPr>
              <a:t>Mark 9:37</a:t>
            </a:r>
            <a:br>
              <a:rPr lang="en-GB" sz="3100" dirty="0" smtClean="0">
                <a:latin typeface="Comic Sans MS" panose="030F0702030302020204" pitchFamily="66" charset="0"/>
              </a:rPr>
            </a:br>
            <a:r>
              <a:rPr lang="en-GB" sz="3100" dirty="0" smtClean="0">
                <a:latin typeface="Comic Sans MS" panose="030F0702030302020204" pitchFamily="66" charset="0"/>
              </a:rPr>
              <a:t>Whosoever shall receive one of such children in my name, </a:t>
            </a:r>
            <a:r>
              <a:rPr lang="en-GB" sz="3100" dirty="0" err="1" smtClean="0">
                <a:latin typeface="Comic Sans MS" panose="030F0702030302020204" pitchFamily="66" charset="0"/>
              </a:rPr>
              <a:t>receiveth</a:t>
            </a:r>
            <a:r>
              <a:rPr lang="en-GB" sz="3100" dirty="0" smtClean="0">
                <a:latin typeface="Comic Sans MS" panose="030F0702030302020204" pitchFamily="66" charset="0"/>
              </a:rPr>
              <a:t> me</a:t>
            </a:r>
            <a:endParaRPr lang="en-GB" sz="3100" dirty="0">
              <a:latin typeface="Comic Sans MS" panose="030F0702030302020204" pitchFamily="66" charset="0"/>
            </a:endParaRPr>
          </a:p>
        </p:txBody>
      </p:sp>
      <p:pic>
        <p:nvPicPr>
          <p:cNvPr id="1026" name="Picture 2" descr="https://transformedinchrist.files.wordpress.com/2012/02/20120228-225535.jp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8304" y="5230799"/>
            <a:ext cx="1656184" cy="162720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57200" y="2060848"/>
            <a:ext cx="8229600" cy="4065315"/>
          </a:xfrm>
        </p:spPr>
        <p:txBody>
          <a:bodyPr>
            <a:normAutofit fontScale="70000" lnSpcReduction="20000"/>
          </a:bodyPr>
          <a:lstStyle/>
          <a:p>
            <a:r>
              <a:rPr lang="en-GB" dirty="0" smtClean="0">
                <a:latin typeface="Comic Sans MS" panose="030F0702030302020204" pitchFamily="66" charset="0"/>
              </a:rPr>
              <a:t>All Baptised Catholic children in Year 3 are Welcome to make their First Holy Communion at St. Joseph’s (if your child is not Catholic and you would like them to make their First Holy Communion please speak to Father </a:t>
            </a:r>
            <a:r>
              <a:rPr lang="en-GB" dirty="0" smtClean="0">
                <a:latin typeface="Comic Sans MS" panose="030F0702030302020204" pitchFamily="66" charset="0"/>
              </a:rPr>
              <a:t>Augustine. </a:t>
            </a:r>
            <a:endParaRPr lang="en-GB" dirty="0" smtClean="0">
              <a:latin typeface="Comic Sans MS" panose="030F0702030302020204" pitchFamily="66" charset="0"/>
            </a:endParaRPr>
          </a:p>
          <a:p>
            <a:endParaRPr lang="en-GB" dirty="0" smtClean="0">
              <a:latin typeface="Comic Sans MS" panose="030F0702030302020204" pitchFamily="66" charset="0"/>
            </a:endParaRPr>
          </a:p>
          <a:p>
            <a:pPr marL="0" indent="0">
              <a:buNone/>
            </a:pPr>
            <a:r>
              <a:rPr lang="en-GB" b="1" u="sng" dirty="0" smtClean="0">
                <a:latin typeface="Comic Sans MS" panose="030F0702030302020204" pitchFamily="66" charset="0"/>
              </a:rPr>
              <a:t>Mass at Church during school</a:t>
            </a:r>
          </a:p>
          <a:p>
            <a:endParaRPr lang="en-GB" dirty="0">
              <a:latin typeface="Comic Sans MS" panose="030F0702030302020204" pitchFamily="66" charset="0"/>
            </a:endParaRPr>
          </a:p>
          <a:p>
            <a:r>
              <a:rPr lang="en-GB" dirty="0" smtClean="0">
                <a:latin typeface="Comic Sans MS" panose="030F0702030302020204" pitchFamily="66" charset="0"/>
              </a:rPr>
              <a:t>Almost once a month on a </a:t>
            </a:r>
            <a:r>
              <a:rPr lang="en-GB" dirty="0" smtClean="0">
                <a:latin typeface="Comic Sans MS" panose="030F0702030302020204" pitchFamily="66" charset="0"/>
              </a:rPr>
              <a:t>Friday, </a:t>
            </a:r>
            <a:r>
              <a:rPr lang="en-GB" dirty="0" smtClean="0">
                <a:latin typeface="Comic Sans MS" panose="030F0702030302020204" pitchFamily="66" charset="0"/>
              </a:rPr>
              <a:t>they are invited to take part in Mass at Church to listen to the Word of God and understand the Order of the Mass. </a:t>
            </a:r>
          </a:p>
          <a:p>
            <a:r>
              <a:rPr lang="en-GB" dirty="0" smtClean="0">
                <a:latin typeface="Comic Sans MS" panose="030F0702030302020204" pitchFamily="66" charset="0"/>
              </a:rPr>
              <a:t>The children may be invited to </a:t>
            </a:r>
            <a:r>
              <a:rPr lang="en-GB" dirty="0" smtClean="0">
                <a:latin typeface="Comic Sans MS" panose="030F0702030302020204" pitchFamily="66" charset="0"/>
              </a:rPr>
              <a:t>read. </a:t>
            </a:r>
            <a:endParaRPr lang="en-GB" dirty="0"/>
          </a:p>
          <a:p>
            <a:endParaRPr lang="en-GB" dirty="0"/>
          </a:p>
        </p:txBody>
      </p:sp>
    </p:spTree>
    <p:extLst>
      <p:ext uri="{BB962C8B-B14F-4D97-AF65-F5344CB8AC3E}">
        <p14:creationId xmlns:p14="http://schemas.microsoft.com/office/powerpoint/2010/main" val="20494165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Sunday Mass</a:t>
            </a:r>
            <a:endParaRPr lang="en-GB" dirty="0">
              <a:latin typeface="Comic Sans MS" panose="030F0702030302020204" pitchFamily="66" charset="0"/>
            </a:endParaRPr>
          </a:p>
        </p:txBody>
      </p:sp>
      <p:pic>
        <p:nvPicPr>
          <p:cNvPr id="2050" name="Picture 2" descr="http://parish.rcdow.org.uk/chiswick/wp-content/uploads/sites/214/2013/10/communion.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04615" y="4485366"/>
            <a:ext cx="1440160" cy="225491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p:txBody>
          <a:bodyPr>
            <a:normAutofit fontScale="85000" lnSpcReduction="20000"/>
          </a:bodyPr>
          <a:lstStyle/>
          <a:p>
            <a:r>
              <a:rPr lang="en-GB" dirty="0" smtClean="0">
                <a:latin typeface="Comic Sans MS" panose="030F0702030302020204" pitchFamily="66" charset="0"/>
              </a:rPr>
              <a:t>Children in Year 3 are also invited to Saturday or Sunday masses. During some of these masses, they will take an active part (Miss Martin will prepare). But in others, the children will just be part of the congregation and participate in Mass as normal. </a:t>
            </a:r>
          </a:p>
          <a:p>
            <a:r>
              <a:rPr lang="en-GB" dirty="0" smtClean="0">
                <a:latin typeface="Comic Sans MS" panose="030F0702030302020204" pitchFamily="66" charset="0"/>
              </a:rPr>
              <a:t>At the end of Sunday Mass, </a:t>
            </a:r>
            <a:r>
              <a:rPr lang="en-GB" dirty="0" smtClean="0">
                <a:latin typeface="Comic Sans MS" panose="030F0702030302020204" pitchFamily="66" charset="0"/>
              </a:rPr>
              <a:t>Father Augustine will </a:t>
            </a:r>
            <a:r>
              <a:rPr lang="en-GB" dirty="0" smtClean="0">
                <a:latin typeface="Comic Sans MS" panose="030F0702030302020204" pitchFamily="66" charset="0"/>
              </a:rPr>
              <a:t>stamp the children’s books so that a record of attendance is kept. </a:t>
            </a:r>
          </a:p>
          <a:p>
            <a:r>
              <a:rPr lang="en-GB" dirty="0" smtClean="0">
                <a:latin typeface="Comic Sans MS" panose="030F0702030302020204" pitchFamily="66" charset="0"/>
              </a:rPr>
              <a:t>The masses that the children have an active involvement in have been included in your folders. </a:t>
            </a:r>
            <a:endParaRPr lang="en-GB" dirty="0">
              <a:latin typeface="Comic Sans MS" panose="030F0702030302020204" pitchFamily="66" charset="0"/>
            </a:endParaRPr>
          </a:p>
        </p:txBody>
      </p:sp>
    </p:spTree>
    <p:extLst>
      <p:ext uri="{BB962C8B-B14F-4D97-AF65-F5344CB8AC3E}">
        <p14:creationId xmlns:p14="http://schemas.microsoft.com/office/powerpoint/2010/main" val="30083067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Comic Sans MS" panose="030F0702030302020204" pitchFamily="66" charset="0"/>
              </a:rPr>
              <a:t>The ‘I Belong’ Book</a:t>
            </a:r>
            <a:endParaRPr lang="en-GB" dirty="0">
              <a:latin typeface="Comic Sans MS" panose="030F0702030302020204" pitchFamily="66" charset="0"/>
            </a:endParaRPr>
          </a:p>
        </p:txBody>
      </p:sp>
      <p:sp>
        <p:nvSpPr>
          <p:cNvPr id="3" name="Content Placeholder 2"/>
          <p:cNvSpPr>
            <a:spLocks noGrp="1"/>
          </p:cNvSpPr>
          <p:nvPr>
            <p:ph idx="1"/>
          </p:nvPr>
        </p:nvSpPr>
        <p:spPr>
          <a:xfrm>
            <a:off x="457200" y="1600200"/>
            <a:ext cx="8229600" cy="5257800"/>
          </a:xfrm>
        </p:spPr>
        <p:txBody>
          <a:bodyPr>
            <a:normAutofit fontScale="77500" lnSpcReduction="20000"/>
          </a:bodyPr>
          <a:lstStyle/>
          <a:p>
            <a:r>
              <a:rPr lang="en-GB" dirty="0" smtClean="0">
                <a:latin typeface="Comic Sans MS" panose="030F0702030302020204" pitchFamily="66" charset="0"/>
              </a:rPr>
              <a:t>As part of the Sacramental Programme, children in Year 3 are expected to complete activities from the ‘I Belong’ book. This is taught during school time. </a:t>
            </a:r>
          </a:p>
          <a:p>
            <a:r>
              <a:rPr lang="en-GB" dirty="0" smtClean="0">
                <a:latin typeface="Comic Sans MS" panose="030F0702030302020204" pitchFamily="66" charset="0"/>
              </a:rPr>
              <a:t>For each of the 10 chapters, there is a Family Time </a:t>
            </a:r>
            <a:r>
              <a:rPr lang="en-GB" dirty="0">
                <a:latin typeface="Comic Sans MS" panose="030F0702030302020204" pitchFamily="66" charset="0"/>
              </a:rPr>
              <a:t>s</a:t>
            </a:r>
            <a:r>
              <a:rPr lang="en-GB" dirty="0" smtClean="0">
                <a:latin typeface="Comic Sans MS" panose="030F0702030302020204" pitchFamily="66" charset="0"/>
              </a:rPr>
              <a:t>ection which we would like you to complete with your child. Most activities will only take around 15 minutes at the most. An example of this is in your folder. </a:t>
            </a:r>
          </a:p>
          <a:p>
            <a:r>
              <a:rPr lang="en-GB" dirty="0" smtClean="0">
                <a:latin typeface="Comic Sans MS" panose="030F0702030302020204" pitchFamily="66" charset="0"/>
              </a:rPr>
              <a:t>There is also a list of dates explaining when the children will complete the book. It also provides information explaining when the Family Time section needs to be completed by so that we can move onto the next chapter in school. </a:t>
            </a:r>
          </a:p>
          <a:p>
            <a:r>
              <a:rPr lang="en-GB" dirty="0" smtClean="0">
                <a:latin typeface="Comic Sans MS" panose="030F0702030302020204" pitchFamily="66" charset="0"/>
              </a:rPr>
              <a:t>These dates have been included in your folder. </a:t>
            </a:r>
            <a:endParaRPr lang="en-GB" dirty="0">
              <a:latin typeface="Comic Sans MS" panose="030F0702030302020204" pitchFamily="66" charset="0"/>
            </a:endParaRPr>
          </a:p>
        </p:txBody>
      </p:sp>
      <p:pic>
        <p:nvPicPr>
          <p:cNvPr id="4098" name="Picture 2" descr="http://rpbooks.co.uk/opencart/image/cache/big/1051-250x250.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328" y="105815"/>
            <a:ext cx="1296144" cy="13967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924838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latin typeface="Comic Sans MS" panose="030F0702030302020204" pitchFamily="66" charset="0"/>
              </a:rPr>
              <a:t>If you have any questions please ask Miss Martin or Father </a:t>
            </a:r>
            <a:r>
              <a:rPr lang="en-GB" dirty="0" smtClean="0">
                <a:latin typeface="Comic Sans MS" panose="030F0702030302020204" pitchFamily="66" charset="0"/>
              </a:rPr>
              <a:t>Augustine </a:t>
            </a:r>
            <a:r>
              <a:rPr lang="en-GB" dirty="0" smtClean="0">
                <a:latin typeface="Comic Sans MS" panose="030F0702030302020204" pitchFamily="66" charset="0"/>
              </a:rPr>
              <a:t>and we will do our best to answer them!</a:t>
            </a:r>
            <a:endParaRPr lang="en-GB" dirty="0">
              <a:latin typeface="Comic Sans MS" panose="030F0702030302020204" pitchFamily="66" charset="0"/>
            </a:endParaRPr>
          </a:p>
        </p:txBody>
      </p:sp>
      <p:pic>
        <p:nvPicPr>
          <p:cNvPr id="5122" name="Picture 2" descr="http://teachinginkoreanuniversity.com/wp-content/uploads/2015/06/Questions.jpg">
            <a:hlinkClick r:id="rId2"/>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3808" y="3140968"/>
            <a:ext cx="3305175" cy="329565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77861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568</TotalTime>
  <Words>351</Words>
  <Application>Microsoft Office PowerPoint</Application>
  <PresentationFormat>On-screen Show (4:3)</PresentationFormat>
  <Paragraphs>19</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Welcome to Our Lady and St Joseph’s Sacramental Programme Meeting</vt:lpstr>
      <vt:lpstr> Mark 9:37 Whosoever shall receive one of such children in my name, receiveth me</vt:lpstr>
      <vt:lpstr>Sunday Mass</vt:lpstr>
      <vt:lpstr>The ‘I Belong’ Book</vt:lpstr>
      <vt:lpstr>PowerPoint Presentation</vt:lpstr>
    </vt:vector>
  </TitlesOfParts>
  <Company>RMBC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St Joseph’s Sacramental Programme Meeting</dc:title>
  <dc:creator>RMBC</dc:creator>
  <cp:lastModifiedBy>Rachael Martin</cp:lastModifiedBy>
  <cp:revision>12</cp:revision>
  <dcterms:created xsi:type="dcterms:W3CDTF">2015-10-13T13:25:53Z</dcterms:created>
  <dcterms:modified xsi:type="dcterms:W3CDTF">2022-11-24T13:18:45Z</dcterms:modified>
</cp:coreProperties>
</file>